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02/11/2014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wanna</a:t>
            </a:r>
            <a:r>
              <a:rPr lang="en-GB" b="1" dirty="0" smtClean="0"/>
              <a:t> be yours 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John Cooper Clarke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b="1" dirty="0" smtClean="0"/>
              <a:t>kitchen-sink drama</a:t>
            </a:r>
            <a:r>
              <a:rPr lang="en-GB" sz="2800" b="1" dirty="0" smtClean="0"/>
              <a:t>	</a:t>
            </a:r>
            <a:r>
              <a:rPr lang="en-GB" sz="2800" dirty="0" smtClean="0"/>
              <a:t>term coined to </a:t>
            </a:r>
            <a:r>
              <a:rPr lang="en-GB" sz="2800" dirty="0"/>
              <a:t>describe a </a:t>
            </a:r>
            <a:r>
              <a:rPr lang="en-GB" sz="2800" dirty="0" smtClean="0"/>
              <a:t>				new, </a:t>
            </a:r>
            <a:r>
              <a:rPr lang="en-GB" sz="2800" dirty="0"/>
              <a:t>gritty trend </a:t>
            </a:r>
            <a:r>
              <a:rPr lang="en-GB" sz="2800" dirty="0" smtClean="0"/>
              <a:t>in the 					plotlines and settings of 					</a:t>
            </a:r>
            <a:r>
              <a:rPr lang="en-GB" sz="2800" dirty="0" smtClean="0"/>
              <a:t>British drama/films of the late 				1950s/early 1960s</a:t>
            </a:r>
            <a:endParaRPr lang="en-GB" sz="2800" b="1" dirty="0"/>
          </a:p>
          <a:p>
            <a:pPr marL="0" indent="0">
              <a:buNone/>
            </a:pPr>
            <a:endParaRPr lang="en-GB" sz="2800" b="1" dirty="0" smtClean="0"/>
          </a:p>
          <a:p>
            <a:pPr marL="0" indent="0">
              <a:buNone/>
            </a:pPr>
            <a:r>
              <a:rPr lang="en-GB" sz="2800" b="1" dirty="0" smtClean="0"/>
              <a:t>social realism</a:t>
            </a:r>
            <a:r>
              <a:rPr lang="en-GB" sz="2800" b="1" dirty="0" smtClean="0"/>
              <a:t>	</a:t>
            </a:r>
            <a:r>
              <a:rPr lang="en-GB" sz="2800" b="1" dirty="0" smtClean="0"/>
              <a:t>	</a:t>
            </a:r>
            <a:r>
              <a:rPr lang="en-GB" sz="2800" dirty="0" smtClean="0"/>
              <a:t>realistic </a:t>
            </a:r>
            <a:r>
              <a:rPr lang="en-GB" sz="2800" dirty="0"/>
              <a:t>dramatic </a:t>
            </a:r>
            <a:r>
              <a:rPr lang="en-GB" sz="2800" dirty="0" smtClean="0"/>
              <a:t>and 					cinematic storylines focusing 				on social issues affecting					ordinary people</a:t>
            </a:r>
            <a:endParaRPr lang="en-GB" sz="2800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21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iconography	</a:t>
            </a:r>
            <a:r>
              <a:rPr lang="en-GB" dirty="0" smtClean="0"/>
              <a:t>images in art or on film 				that convey a clear and unique 			sense of a specific era or setting 			or social status</a:t>
            </a:r>
            <a:endParaRPr lang="en-GB" dirty="0" smtClean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narrative</a:t>
            </a:r>
            <a:r>
              <a:rPr lang="en-GB" b="1" dirty="0" smtClean="0"/>
              <a:t>		</a:t>
            </a:r>
            <a:r>
              <a:rPr lang="en-GB" dirty="0" smtClean="0"/>
              <a:t>story or plotline of a novel, play 			or film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5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 wanna be yours 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Jane Klima</cp:lastModifiedBy>
  <cp:revision>15</cp:revision>
  <dcterms:created xsi:type="dcterms:W3CDTF">2014-10-28T20:58:01Z</dcterms:created>
  <dcterms:modified xsi:type="dcterms:W3CDTF">2014-11-02T15:55:48Z</dcterms:modified>
</cp:coreProperties>
</file>